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346" autoAdjust="0"/>
  </p:normalViewPr>
  <p:slideViewPr>
    <p:cSldViewPr snapToGrid="0" showGuides="1">
      <p:cViewPr>
        <p:scale>
          <a:sx n="125" d="100"/>
          <a:sy n="125" d="100"/>
        </p:scale>
        <p:origin x="382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0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13461</TotalTime>
  <Words>583</Words>
  <Application>Microsoft Office PowerPoint</Application>
  <PresentationFormat>와이드스크린</PresentationFormat>
  <Paragraphs>310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32</cp:revision>
  <dcterms:created xsi:type="dcterms:W3CDTF">2025-02-07T19:37:02Z</dcterms:created>
  <dcterms:modified xsi:type="dcterms:W3CDTF">2025-12-16T13:28:05Z</dcterms:modified>
</cp:coreProperties>
</file>